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4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6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1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1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3BB7-583A-4C2D-988A-D8489E9ED8B5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A23B-A2F9-4FA5-9615-6AB5B713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A 2016 S.W.A.G </a:t>
            </a:r>
            <a:br>
              <a:rPr lang="en-US" dirty="0" smtClean="0"/>
            </a:br>
            <a:r>
              <a:rPr lang="en-US" dirty="0" smtClean="0"/>
              <a:t>Award Certificates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Students who Achieve Greatness  </a:t>
            </a:r>
          </a:p>
          <a:p>
            <a:r>
              <a:rPr lang="en-US" b="1" dirty="0" smtClean="0"/>
              <a:t>Grade six moving up to middle school end of year </a:t>
            </a:r>
            <a:r>
              <a:rPr lang="en-US" b="1" dirty="0" smtClean="0"/>
              <a:t>ceremony</a:t>
            </a:r>
            <a:endParaRPr lang="en-US" b="1" dirty="0"/>
          </a:p>
          <a:p>
            <a:r>
              <a:rPr lang="en-US" b="1" smtClean="0"/>
              <a:t>Part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94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" y="0"/>
          <a:ext cx="12192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265560" imgH="7120476" progId="Word.Document.12">
                  <p:embed/>
                </p:oleObj>
              </mc:Choice>
              <mc:Fallback>
                <p:oleObj name="Document" r:id="rId3" imgW="9265560" imgH="7120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1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9265560" imgH="7120476" progId="Word.Document.12">
                  <p:embed/>
                </p:oleObj>
              </mc:Choice>
              <mc:Fallback>
                <p:oleObj name="Document" r:id="rId3" imgW="9265560" imgH="7120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5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9265560" imgH="7120476" progId="Word.Document.12">
                  <p:embed/>
                </p:oleObj>
              </mc:Choice>
              <mc:Fallback>
                <p:oleObj name="Document" r:id="rId3" imgW="9265560" imgH="7120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9265560" imgH="7120476" progId="Word.Document.12">
                  <p:embed/>
                </p:oleObj>
              </mc:Choice>
              <mc:Fallback>
                <p:oleObj name="Document" r:id="rId3" imgW="9265560" imgH="7120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7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Document</vt:lpstr>
      <vt:lpstr>Team A 2016 S.W.A.G  Award Certificates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A 2016 S.W.A.G  Award Certificates</dc:title>
  <dc:creator>rhonda stewart</dc:creator>
  <cp:lastModifiedBy>rhonda stewart</cp:lastModifiedBy>
  <cp:revision>1</cp:revision>
  <dcterms:created xsi:type="dcterms:W3CDTF">2016-05-04T22:24:35Z</dcterms:created>
  <dcterms:modified xsi:type="dcterms:W3CDTF">2016-05-04T22:24:45Z</dcterms:modified>
</cp:coreProperties>
</file>