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ppt/slides/slide9.xml" ContentType="application/vnd.openxmlformats-officedocument.presentationml.slide+xml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268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897420A-5196-9648-9351-867489EC3C0F}" type="datetimeFigureOut">
              <a:rPr lang="en-US" smtClean="0"/>
              <a:pPr/>
              <a:t>10/14/10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237EFE9-89BC-0A4E-B299-DC23C1021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The Amendments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By: Meredith Maxwell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15</a:t>
            </a:r>
            <a:r>
              <a:rPr lang="en-US" baseline="30000" dirty="0" smtClean="0"/>
              <a:t>th </a:t>
            </a:r>
            <a:r>
              <a:rPr lang="en-US" dirty="0" smtClean="0"/>
              <a:t>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Right to Vote</a:t>
            </a:r>
          </a:p>
          <a:p>
            <a:r>
              <a:rPr lang="en-US" sz="2000" dirty="0" smtClean="0"/>
              <a:t>You may not deny someone's vote because of there race or color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19</a:t>
            </a:r>
            <a:r>
              <a:rPr lang="en-US" baseline="30000" dirty="0" smtClean="0"/>
              <a:t>th </a:t>
            </a:r>
            <a:r>
              <a:rPr lang="en-US" dirty="0" smtClean="0"/>
              <a:t>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Women’s Rights </a:t>
            </a:r>
          </a:p>
          <a:p>
            <a:r>
              <a:rPr lang="en-US" sz="2000" dirty="0" smtClean="0"/>
              <a:t>In the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women did not have the right to vote</a:t>
            </a:r>
          </a:p>
          <a:p>
            <a:r>
              <a:rPr lang="en-US" sz="2000" dirty="0" smtClean="0"/>
              <a:t>It took nearly 100 years to gain the right to vote</a:t>
            </a:r>
          </a:p>
          <a:p>
            <a:r>
              <a:rPr lang="en-US" sz="2000" dirty="0" smtClean="0"/>
              <a:t>It was in 1920 women got the right to vote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First Amendment is the freedom of religion.</a:t>
            </a:r>
          </a:p>
          <a:p>
            <a:r>
              <a:rPr lang="en-US" sz="2000" dirty="0" smtClean="0"/>
              <a:t>It lets you worship as you please</a:t>
            </a:r>
          </a:p>
          <a:p>
            <a:r>
              <a:rPr lang="en-US" sz="2000" dirty="0" smtClean="0"/>
              <a:t>Gather in a peaceful manner and discuss unfair laws</a:t>
            </a:r>
          </a:p>
          <a:p>
            <a:r>
              <a:rPr lang="en-US" sz="2000" dirty="0" smtClean="0"/>
              <a:t>Write about what you want</a:t>
            </a:r>
          </a:p>
          <a:p>
            <a:r>
              <a:rPr lang="en-US" sz="2000" dirty="0" smtClean="0"/>
              <a:t>Express your opinions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4" name="Picture 3" descr="05_02_21---Bible_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028" y="4117474"/>
            <a:ext cx="3875922" cy="1479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7" cy="4208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Right to Bare Arms</a:t>
            </a:r>
          </a:p>
          <a:p>
            <a:r>
              <a:rPr lang="en-US" sz="2000" dirty="0" smtClean="0"/>
              <a:t>You may own a gun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/>
          </a:p>
        </p:txBody>
      </p:sp>
      <p:pic>
        <p:nvPicPr>
          <p:cNvPr id="5" name="Picture 4" descr="gu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046" y="3006247"/>
            <a:ext cx="6129477" cy="2773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Quartering Soldiers </a:t>
            </a:r>
          </a:p>
          <a:p>
            <a:r>
              <a:rPr lang="en-US" sz="2000" dirty="0" smtClean="0"/>
              <a:t>You do not have to cook and clean for soldiers</a:t>
            </a:r>
          </a:p>
          <a:p>
            <a:r>
              <a:rPr lang="en-US" sz="2000" dirty="0" smtClean="0"/>
              <a:t>You do not have to let a soldier into your house</a:t>
            </a:r>
            <a:endParaRPr lang="en-US" sz="2000" dirty="0"/>
          </a:p>
        </p:txBody>
      </p:sp>
      <p:pic>
        <p:nvPicPr>
          <p:cNvPr id="4" name="Picture 3" descr="soldier-revolu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130" y="3521325"/>
            <a:ext cx="2224040" cy="3022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Search and Seizure</a:t>
            </a:r>
          </a:p>
          <a:p>
            <a:r>
              <a:rPr lang="en-US" sz="2000" dirty="0" smtClean="0"/>
              <a:t>You may not search someone if you do not have proof that they did the crime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Amendment 5-8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Trial and Judgment</a:t>
            </a:r>
          </a:p>
          <a:p>
            <a:r>
              <a:rPr lang="en-US" sz="2000" dirty="0" smtClean="0"/>
              <a:t>You have the right to have a fair and speedy trial</a:t>
            </a:r>
          </a:p>
          <a:p>
            <a:r>
              <a:rPr lang="en-US" sz="2000" dirty="0" smtClean="0"/>
              <a:t>You have the right for your case decide by a jury</a:t>
            </a:r>
          </a:p>
          <a:p>
            <a:r>
              <a:rPr lang="en-US" sz="2000" dirty="0" smtClean="0"/>
              <a:t>The right to have a lawyer </a:t>
            </a:r>
            <a:endParaRPr lang="en-US" sz="2000" dirty="0"/>
          </a:p>
        </p:txBody>
      </p:sp>
      <p:pic>
        <p:nvPicPr>
          <p:cNvPr id="4" name="Picture 3" descr="jm_judges_mall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47" y="4442447"/>
            <a:ext cx="2985169" cy="18808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9</a:t>
            </a:r>
            <a:r>
              <a:rPr lang="en-US" baseline="30000" dirty="0" smtClean="0"/>
              <a:t>th </a:t>
            </a:r>
            <a:r>
              <a:rPr lang="en-US" dirty="0" smtClean="0"/>
              <a:t>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Bill of Right</a:t>
            </a:r>
          </a:p>
          <a:p>
            <a:r>
              <a:rPr lang="en-US" sz="2000" dirty="0" smtClean="0"/>
              <a:t>Any right not listed in the constitution is not retained by the people</a:t>
            </a:r>
            <a:endParaRPr lang="en-US" sz="2000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219" y="3405911"/>
            <a:ext cx="3396304" cy="3098985"/>
          </a:xfrm>
          <a:prstGeom prst="rect">
            <a:avLst/>
          </a:prstGeom>
        </p:spPr>
      </p:pic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494" y="212546"/>
            <a:ext cx="1913328" cy="2106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10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State Powers and Rights</a:t>
            </a:r>
          </a:p>
          <a:p>
            <a:r>
              <a:rPr lang="en-US" sz="2000" dirty="0" smtClean="0"/>
              <a:t>Governmental powers not listed in the constitution for the national government are the powers of the states or the people in those states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13</a:t>
            </a:r>
            <a:r>
              <a:rPr lang="en-US" baseline="30000" dirty="0" smtClean="0"/>
              <a:t>th </a:t>
            </a:r>
            <a:r>
              <a:rPr lang="en-US" dirty="0" smtClean="0"/>
              <a:t>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Abolished Slavery </a:t>
            </a:r>
          </a:p>
          <a:p>
            <a:r>
              <a:rPr lang="en-US" sz="2000" dirty="0" smtClean="0"/>
              <a:t>You may not own a slave</a:t>
            </a:r>
          </a:p>
          <a:p>
            <a:r>
              <a:rPr lang="en-US" sz="2000" dirty="0" smtClean="0"/>
              <a:t>Consequences are harsh if you do</a:t>
            </a:r>
            <a:endParaRPr lang="en-US" sz="2000" dirty="0"/>
          </a:p>
        </p:txBody>
      </p:sp>
      <p:pic>
        <p:nvPicPr>
          <p:cNvPr id="4" name="Picture 3" descr="slav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39" y="3628229"/>
            <a:ext cx="3898917" cy="2929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1345</TotalTime>
  <Words>261</Words>
  <Application>Microsoft Macintosh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Revolution</vt:lpstr>
      <vt:lpstr>The Amendments</vt:lpstr>
      <vt:lpstr>The 1st Amendment</vt:lpstr>
      <vt:lpstr>The 2nd Amendment</vt:lpstr>
      <vt:lpstr>The 3rd Amendment</vt:lpstr>
      <vt:lpstr>The 4th Amendment</vt:lpstr>
      <vt:lpstr>Amendment 5-8</vt:lpstr>
      <vt:lpstr>The 9th Amendment</vt:lpstr>
      <vt:lpstr>The 10th Amendment</vt:lpstr>
      <vt:lpstr>The 13th Amendment</vt:lpstr>
      <vt:lpstr>The 15th Amendment</vt:lpstr>
      <vt:lpstr>The 19th Amendment</vt:lpstr>
    </vt:vector>
  </TitlesOfParts>
  <Company>MCS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Amendments</dc:title>
  <dc:creator>meredith.maxwell</dc:creator>
  <cp:lastModifiedBy>Angela Bunyi</cp:lastModifiedBy>
  <cp:revision>7</cp:revision>
  <dcterms:created xsi:type="dcterms:W3CDTF">2010-10-14T13:28:15Z</dcterms:created>
  <dcterms:modified xsi:type="dcterms:W3CDTF">2010-10-15T10:18:07Z</dcterms:modified>
</cp:coreProperties>
</file>