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BF2-F501-0046-8B01-7346590F6835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1697-D602-7C47-ABFE-AA3CBFBA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1EC3FB9-4CAA-FF47-9286-AD54129E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rd, parrot, colorful&#10;&#10;Description automatically generated">
            <a:extLst>
              <a:ext uri="{FF2B5EF4-FFF2-40B4-BE49-F238E27FC236}">
                <a16:creationId xmlns:a16="http://schemas.microsoft.com/office/drawing/2014/main" id="{2C1B4A82-0F56-874E-BD83-47C9F6A5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37C5B6-B017-A847-8995-0CEEACCF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47F12CA-C7D3-1248-86AC-5F827728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8B6E24E-B441-D540-8A40-98D00C17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2021-02-12T01:13:55Z</dcterms:created>
  <dcterms:modified xsi:type="dcterms:W3CDTF">2021-02-12T01:16:02Z</dcterms:modified>
</cp:coreProperties>
</file>