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52"/>
  </p:normalViewPr>
  <p:slideViewPr>
    <p:cSldViewPr snapToGrid="0" snapToObjects="1">
      <p:cViewPr varScale="1">
        <p:scale>
          <a:sx n="111" d="100"/>
          <a:sy n="111" d="100"/>
        </p:scale>
        <p:origin x="15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044A-2432-A040-A83D-F49B4A71653D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F4A1-5B3D-9D44-9F13-D77693320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8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044A-2432-A040-A83D-F49B4A71653D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F4A1-5B3D-9D44-9F13-D77693320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05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044A-2432-A040-A83D-F49B4A71653D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F4A1-5B3D-9D44-9F13-D77693320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51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044A-2432-A040-A83D-F49B4A71653D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F4A1-5B3D-9D44-9F13-D77693320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1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044A-2432-A040-A83D-F49B4A71653D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F4A1-5B3D-9D44-9F13-D77693320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63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044A-2432-A040-A83D-F49B4A71653D}" type="datetimeFigureOut">
              <a:rPr lang="en-US" smtClean="0"/>
              <a:t>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F4A1-5B3D-9D44-9F13-D77693320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60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044A-2432-A040-A83D-F49B4A71653D}" type="datetimeFigureOut">
              <a:rPr lang="en-US" smtClean="0"/>
              <a:t>2/11/21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F4A1-5B3D-9D44-9F13-D77693320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23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044A-2432-A040-A83D-F49B4A71653D}" type="datetimeFigureOut">
              <a:rPr lang="en-US" smtClean="0"/>
              <a:t>2/11/21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F4A1-5B3D-9D44-9F13-D77693320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25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044A-2432-A040-A83D-F49B4A71653D}" type="datetimeFigureOut">
              <a:rPr lang="en-US" smtClean="0"/>
              <a:t>2/11/21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F4A1-5B3D-9D44-9F13-D77693320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80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044A-2432-A040-A83D-F49B4A71653D}" type="datetimeFigureOut">
              <a:rPr lang="en-US" smtClean="0"/>
              <a:t>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F4A1-5B3D-9D44-9F13-D77693320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35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044A-2432-A040-A83D-F49B4A71653D}" type="datetimeFigureOut">
              <a:rPr lang="en-US" smtClean="0"/>
              <a:t>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F4A1-5B3D-9D44-9F13-D77693320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97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F044A-2432-A040-A83D-F49B4A71653D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BF4A1-5B3D-9D44-9F13-D77693320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0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lower, plant&#10;&#10;Description automatically generated">
            <a:extLst>
              <a:ext uri="{FF2B5EF4-FFF2-40B4-BE49-F238E27FC236}">
                <a16:creationId xmlns:a16="http://schemas.microsoft.com/office/drawing/2014/main" id="{805D262B-5A4D-CC44-9DA9-AA8ADC0E8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45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mmal, camel, orange&#10;&#10;Description automatically generated">
            <a:extLst>
              <a:ext uri="{FF2B5EF4-FFF2-40B4-BE49-F238E27FC236}">
                <a16:creationId xmlns:a16="http://schemas.microsoft.com/office/drawing/2014/main" id="{E3431905-CD43-4248-BB75-0E58B2202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42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F182CE6-16A6-0343-9597-2DAD3DDF9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56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iding a camel&#10;&#10;Description automatically generated with medium confidence">
            <a:extLst>
              <a:ext uri="{FF2B5EF4-FFF2-40B4-BE49-F238E27FC236}">
                <a16:creationId xmlns:a16="http://schemas.microsoft.com/office/drawing/2014/main" id="{76E82F03-DC0A-8D4A-A254-3CB74BB5A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12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C86E86D5-BB8E-D44A-9F7F-ED5179D71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71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8FAF2852-53AB-7246-8315-43D829676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79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low confidence">
            <a:extLst>
              <a:ext uri="{FF2B5EF4-FFF2-40B4-BE49-F238E27FC236}">
                <a16:creationId xmlns:a16="http://schemas.microsoft.com/office/drawing/2014/main" id="{563D0DBF-A3F0-BF46-8B64-835360739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13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holbrook</dc:creator>
  <cp:lastModifiedBy>sara holbrook</cp:lastModifiedBy>
  <cp:revision>1</cp:revision>
  <dcterms:created xsi:type="dcterms:W3CDTF">2021-02-12T01:08:23Z</dcterms:created>
  <dcterms:modified xsi:type="dcterms:W3CDTF">2021-02-12T01:10:32Z</dcterms:modified>
</cp:coreProperties>
</file>