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52"/>
  </p:normalViewPr>
  <p:slideViewPr>
    <p:cSldViewPr snapToGrid="0" snapToObjects="1">
      <p:cViewPr varScale="1">
        <p:scale>
          <a:sx n="111" d="100"/>
          <a:sy n="111" d="100"/>
        </p:scale>
        <p:origin x="15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2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96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2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8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1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9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1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11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FC18E-6AD6-E248-9358-B754D64EABD3}" type="datetimeFigureOut">
              <a:rPr lang="en-US" smtClean="0"/>
              <a:t>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7CFFD-1DE7-1443-8AC1-78F0ED28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33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28717EC-7893-3643-A07E-7719F656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9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8BFB7059-4DCA-424E-A4F3-AC5746340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7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438E626-6197-2644-9934-930946C5D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2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A7C3359-C5BA-9548-9C74-41C397898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2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08281555-56FA-C84C-B306-2177B4FFA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2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6A820590-2B53-974C-B6A4-695AC810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07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74BEC5D-9DBA-1444-BDC3-74ED09035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4F60F430-8349-9245-AFC4-02813136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28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F2902B5-7148-2D4E-912D-B4DDDFCCF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65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arch&#10;&#10;Description automatically generated">
            <a:extLst>
              <a:ext uri="{FF2B5EF4-FFF2-40B4-BE49-F238E27FC236}">
                <a16:creationId xmlns:a16="http://schemas.microsoft.com/office/drawing/2014/main" id="{AB0957D1-A617-F740-B351-93EA6317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61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E2A4F4F-6819-394D-AF34-8A7453B14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62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C5125CB-97E6-7542-941B-0BACDCA4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1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397D7710-ADFE-7E4E-8D09-02FA97E1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7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21EC006-8127-B74C-BEDF-43A35351C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70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building, arch&#10;&#10;Description automatically generated">
            <a:extLst>
              <a:ext uri="{FF2B5EF4-FFF2-40B4-BE49-F238E27FC236}">
                <a16:creationId xmlns:a16="http://schemas.microsoft.com/office/drawing/2014/main" id="{594B7655-89F0-4F47-8242-D52BD1A0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92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DC4A9FB7-D10B-5745-836A-2EDAD8105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3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oat&#10;&#10;Description automatically generated">
            <a:extLst>
              <a:ext uri="{FF2B5EF4-FFF2-40B4-BE49-F238E27FC236}">
                <a16:creationId xmlns:a16="http://schemas.microsoft.com/office/drawing/2014/main" id="{EA42F619-40F8-7D45-A4FF-F2C55083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57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A89ECAB3-4366-5041-B95E-E82BB83E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6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 with low confidence">
            <a:extLst>
              <a:ext uri="{FF2B5EF4-FFF2-40B4-BE49-F238E27FC236}">
                <a16:creationId xmlns:a16="http://schemas.microsoft.com/office/drawing/2014/main" id="{DA16CDB9-B83B-7D4C-A0FC-85865290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B3BCB9E-4BDD-0842-AFB5-6B995653C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3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ECD072D-15BD-9340-ACAA-B7043372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9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fire, orange&#10;&#10;Description automatically generated">
            <a:extLst>
              <a:ext uri="{FF2B5EF4-FFF2-40B4-BE49-F238E27FC236}">
                <a16:creationId xmlns:a16="http://schemas.microsoft.com/office/drawing/2014/main" id="{970B44CA-9E91-FD4E-8520-AB28D03B6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5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orange&#10;&#10;Description automatically generated">
            <a:extLst>
              <a:ext uri="{FF2B5EF4-FFF2-40B4-BE49-F238E27FC236}">
                <a16:creationId xmlns:a16="http://schemas.microsoft.com/office/drawing/2014/main" id="{ECB6EB7E-E61F-7D48-9271-30CEA99E4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0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E63EDCF-8E5B-2342-8E8A-B6C05FB68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8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building, outdoor&#10;&#10;Description automatically generated">
            <a:extLst>
              <a:ext uri="{FF2B5EF4-FFF2-40B4-BE49-F238E27FC236}">
                <a16:creationId xmlns:a16="http://schemas.microsoft.com/office/drawing/2014/main" id="{C30F3510-FEF2-E949-8DAD-0116E9439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ilding, outdoor, orange&#10;&#10;Description automatically generated">
            <a:extLst>
              <a:ext uri="{FF2B5EF4-FFF2-40B4-BE49-F238E27FC236}">
                <a16:creationId xmlns:a16="http://schemas.microsoft.com/office/drawing/2014/main" id="{19D82CAD-8ED0-DA4F-A45E-5906F032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9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80B576C-5BC8-8747-A2A7-51A4F08AC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91313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33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</TotalTime>
  <Words>0</Words>
  <Application>Microsoft Macintosh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holbrook</dc:creator>
  <cp:lastModifiedBy>sara holbrook</cp:lastModifiedBy>
  <cp:revision>3</cp:revision>
  <dcterms:created xsi:type="dcterms:W3CDTF">2021-02-12T00:30:57Z</dcterms:created>
  <dcterms:modified xsi:type="dcterms:W3CDTF">2021-02-12T01:02:32Z</dcterms:modified>
</cp:coreProperties>
</file>