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2"/>
  </p:normalViewPr>
  <p:slideViewPr>
    <p:cSldViewPr snapToGrid="0" snapToObjects="1">
      <p:cViewPr varScale="1">
        <p:scale>
          <a:sx n="111" d="100"/>
          <a:sy n="111" d="100"/>
        </p:scale>
        <p:origin x="1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3BE-6606-FA4B-AA1B-8D9BE77EE88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891-7EC7-EA41-A94B-B2A2FC41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3BE-6606-FA4B-AA1B-8D9BE77EE88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891-7EC7-EA41-A94B-B2A2FC41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7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3BE-6606-FA4B-AA1B-8D9BE77EE88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891-7EC7-EA41-A94B-B2A2FC41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6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3BE-6606-FA4B-AA1B-8D9BE77EE88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891-7EC7-EA41-A94B-B2A2FC41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0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3BE-6606-FA4B-AA1B-8D9BE77EE88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891-7EC7-EA41-A94B-B2A2FC41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7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3BE-6606-FA4B-AA1B-8D9BE77EE88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891-7EC7-EA41-A94B-B2A2FC41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3BE-6606-FA4B-AA1B-8D9BE77EE88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891-7EC7-EA41-A94B-B2A2FC41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0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3BE-6606-FA4B-AA1B-8D9BE77EE88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891-7EC7-EA41-A94B-B2A2FC41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5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3BE-6606-FA4B-AA1B-8D9BE77EE88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891-7EC7-EA41-A94B-B2A2FC41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8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3BE-6606-FA4B-AA1B-8D9BE77EE88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891-7EC7-EA41-A94B-B2A2FC41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B3BE-6606-FA4B-AA1B-8D9BE77EE88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A891-7EC7-EA41-A94B-B2A2FC41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5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B3BE-6606-FA4B-AA1B-8D9BE77EE88D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A891-7EC7-EA41-A94B-B2A2FC41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0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BC85B4A-8933-D542-BF4B-4EB72B191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2DF8779-274C-B84F-BA24-F1F5D1E11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6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mmal, squirrel&#10;&#10;Description automatically generated">
            <a:extLst>
              <a:ext uri="{FF2B5EF4-FFF2-40B4-BE49-F238E27FC236}">
                <a16:creationId xmlns:a16="http://schemas.microsoft.com/office/drawing/2014/main" id="{535CC9B4-45A7-C945-A102-2BB0515A0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2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mmal, squirrel&#10;&#10;Description automatically generated">
            <a:extLst>
              <a:ext uri="{FF2B5EF4-FFF2-40B4-BE49-F238E27FC236}">
                <a16:creationId xmlns:a16="http://schemas.microsoft.com/office/drawing/2014/main" id="{78AFB6B7-1B11-2543-8F2E-8585F1E63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3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5D86DB88-F319-9541-8342-11A8C7B95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2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434F9A51-EEDC-414A-887A-6DE7448BB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1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B8DDAC6D-6EF1-0740-ACCD-A88FEA08D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2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DEC4665E-D926-5143-9D5C-94C5B09E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5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outdoor, mammal&#10;&#10;Description automatically generated">
            <a:extLst>
              <a:ext uri="{FF2B5EF4-FFF2-40B4-BE49-F238E27FC236}">
                <a16:creationId xmlns:a16="http://schemas.microsoft.com/office/drawing/2014/main" id="{DAA32648-4A87-D54B-A242-8BA8A8AC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mmal, squirrel&#10;&#10;Description automatically generated">
            <a:extLst>
              <a:ext uri="{FF2B5EF4-FFF2-40B4-BE49-F238E27FC236}">
                <a16:creationId xmlns:a16="http://schemas.microsoft.com/office/drawing/2014/main" id="{2A65E446-8D1D-1E4E-8CEE-D2F9ABCCD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3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5A20ADA-6BAE-BD49-A804-A0A590621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1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quirrel on a branch&#10;&#10;Description automatically generated">
            <a:extLst>
              <a:ext uri="{FF2B5EF4-FFF2-40B4-BE49-F238E27FC236}">
                <a16:creationId xmlns:a16="http://schemas.microsoft.com/office/drawing/2014/main" id="{1880EBCC-45B2-E44C-AF30-EFB8DAF6A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6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2021-02-12T00:18:07Z</dcterms:created>
  <dcterms:modified xsi:type="dcterms:W3CDTF">2021-02-12T00:24:26Z</dcterms:modified>
</cp:coreProperties>
</file>