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6"/>
  </p:normalViewPr>
  <p:slideViewPr>
    <p:cSldViewPr snapToGrid="0" snapToObjects="1">
      <p:cViewPr varScale="1">
        <p:scale>
          <a:sx n="111" d="100"/>
          <a:sy n="111" d="100"/>
        </p:scale>
        <p:origin x="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1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3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1186-C36D-C342-8AC8-EB5F12A0FD1F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805B-8A56-C645-807D-E284808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lower, plant, orange&#10;&#10;Description automatically generated">
            <a:extLst>
              <a:ext uri="{FF2B5EF4-FFF2-40B4-BE49-F238E27FC236}">
                <a16:creationId xmlns:a16="http://schemas.microsoft.com/office/drawing/2014/main" id="{855CC25E-0DFC-3F40-BEEB-E52C5EE6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2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FDEE8A-4432-AF4B-B147-CB49A5EB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8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t, mammal, primate&#10;&#10;Description automatically generated">
            <a:extLst>
              <a:ext uri="{FF2B5EF4-FFF2-40B4-BE49-F238E27FC236}">
                <a16:creationId xmlns:a16="http://schemas.microsoft.com/office/drawing/2014/main" id="{111DF496-4BC6-0748-945F-3057E32D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09563F6-DA71-D946-969C-922ABD50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8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CC5B36D-E817-FE49-918A-608BEB4FD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87FD10F-9E98-C844-9BCF-F721EE00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367B856-A2B5-BB40-AF35-51C38271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2021-02-12T00:05:53Z</dcterms:created>
  <dcterms:modified xsi:type="dcterms:W3CDTF">2021-02-12T00:08:32Z</dcterms:modified>
</cp:coreProperties>
</file>