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46"/>
  </p:normalViewPr>
  <p:slideViewPr>
    <p:cSldViewPr snapToGrid="0" snapToObjects="1">
      <p:cViewPr varScale="1">
        <p:scale>
          <a:sx n="111" d="100"/>
          <a:sy n="111" d="100"/>
        </p:scale>
        <p:origin x="1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3F79-8E2B-E048-8271-A679EC435417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21A8-675B-0641-B8BC-EAD5D3BE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2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3F79-8E2B-E048-8271-A679EC435417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21A8-675B-0641-B8BC-EAD5D3BE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5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3F79-8E2B-E048-8271-A679EC435417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21A8-675B-0641-B8BC-EAD5D3BE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3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3F79-8E2B-E048-8271-A679EC435417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21A8-675B-0641-B8BC-EAD5D3BE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3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3F79-8E2B-E048-8271-A679EC435417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21A8-675B-0641-B8BC-EAD5D3BE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8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3F79-8E2B-E048-8271-A679EC435417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21A8-675B-0641-B8BC-EAD5D3BE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2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3F79-8E2B-E048-8271-A679EC435417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21A8-675B-0641-B8BC-EAD5D3BE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3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3F79-8E2B-E048-8271-A679EC435417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21A8-675B-0641-B8BC-EAD5D3BE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3F79-8E2B-E048-8271-A679EC435417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21A8-675B-0641-B8BC-EAD5D3BE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2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3F79-8E2B-E048-8271-A679EC435417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21A8-675B-0641-B8BC-EAD5D3BE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6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3F79-8E2B-E048-8271-A679EC435417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21A8-675B-0641-B8BC-EAD5D3BE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8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3F79-8E2B-E048-8271-A679EC435417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421A8-675B-0641-B8BC-EAD5D3BE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1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0EA0498E-69EE-3340-931E-4A79C15B5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5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rd with a long beak&#10;&#10;Description automatically generated with medium confidence">
            <a:extLst>
              <a:ext uri="{FF2B5EF4-FFF2-40B4-BE49-F238E27FC236}">
                <a16:creationId xmlns:a16="http://schemas.microsoft.com/office/drawing/2014/main" id="{3665C2E6-D346-4743-9271-7D458C467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6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4D8CB49-8BEE-F742-9F03-61009298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1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195126D-C9EB-4B41-BE60-3C8D3CA0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1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E2765FF-7540-A642-9CE4-2188EF58F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9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4B2CCE-23DE-AF4E-B5BA-B996289A4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4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A96319C0-7212-BE44-A7BB-153DC401B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4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2021-02-11T19:42:53Z</dcterms:created>
  <dcterms:modified xsi:type="dcterms:W3CDTF">2021-02-11T19:45:34Z</dcterms:modified>
</cp:coreProperties>
</file>