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0"/>
  </p:normalViewPr>
  <p:slideViewPr>
    <p:cSldViewPr snapToGrid="0" snapToObjects="1">
      <p:cViewPr varScale="1">
        <p:scale>
          <a:sx n="111" d="100"/>
          <a:sy n="111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2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AAE6-F38C-3549-B36F-CED7E4E01F1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174A-BF14-DE44-BDC6-B9305D83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, plant&#10;&#10;Description automatically generated">
            <a:extLst>
              <a:ext uri="{FF2B5EF4-FFF2-40B4-BE49-F238E27FC236}">
                <a16:creationId xmlns:a16="http://schemas.microsoft.com/office/drawing/2014/main" id="{08518307-0F30-4F4E-B88F-308CDF76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5A9E7E7-8DBF-054D-8F80-19F2B2AF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3016C7E-548F-F24E-87D3-38CAD22A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7D6C6EE-6ACC-DF42-A8A7-A839F1C0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92249F6-3AF2-A549-85D1-186CA304F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2</cp:revision>
  <dcterms:created xsi:type="dcterms:W3CDTF">2021-02-11T19:26:39Z</dcterms:created>
  <dcterms:modified xsi:type="dcterms:W3CDTF">2021-02-11T19:31:56Z</dcterms:modified>
</cp:coreProperties>
</file>