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5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9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441D-DB40-6B42-A041-0EFB23F4147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44A5-3903-DF4F-BDCF-2A97ADED6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E5667908-80F7-4747-8003-AC4B2A9F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2E1DA5B-CAC7-B746-A406-E3633831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EC63E7AC-0FE9-DB4A-8021-729CD06B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8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ird, phasianid, gallinaceous bird&#10;&#10;Description automatically generated">
            <a:extLst>
              <a:ext uri="{FF2B5EF4-FFF2-40B4-BE49-F238E27FC236}">
                <a16:creationId xmlns:a16="http://schemas.microsoft.com/office/drawing/2014/main" id="{5EA7939E-53D6-E940-81EA-E22AACE2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FC336E-597E-CD4B-BBB8-EEC444B9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6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AA4AC18-AC96-704D-AE9D-7583E986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4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C1F30F3-826C-004B-8E35-EDF101D7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0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7DA01A-9C3B-2242-95C5-925DA417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2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B38C8A6-70DE-3242-90F0-91F39434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1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89EE50A-4C86-844D-B2A8-FE4734B6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3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AC91D54-75B0-A640-9DBC-4904F21A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2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2021-02-12T15:07:15Z</dcterms:created>
  <dcterms:modified xsi:type="dcterms:W3CDTF">2021-02-12T15:09:28Z</dcterms:modified>
</cp:coreProperties>
</file>