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112" d="100"/>
          <a:sy n="112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5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0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9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7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9601C-90DD-9D45-B2EB-20566AFD20F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E0A8-EEDC-3A44-ADE3-E352BD162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8191FA72-9929-5F4B-AC26-4D51CAF8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ACE7F8B-EB8C-4146-B158-91C129D4E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B149115-5F27-534D-BBC0-D8F727A5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AB49A05-0A69-BD41-8531-3D48A30CF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581FA5-909B-524D-AB3A-125CC32F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9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17947232-4D66-764E-9CBA-7D03FBFD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4ECC1D2-3274-6B46-99D9-1905C4A1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1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2021-02-12T15:03:40Z</dcterms:created>
  <dcterms:modified xsi:type="dcterms:W3CDTF">2021-02-12T15:06:24Z</dcterms:modified>
</cp:coreProperties>
</file>