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112" d="100"/>
          <a:sy n="112" d="100"/>
        </p:scale>
        <p:origin x="15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8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8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0087-2E2C-3D4A-A56A-2B179AF9D4C0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34902-3FF1-5840-8640-26DE2FAB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8760E16A-4739-6948-B5CD-1E00D506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EF2518F-CB38-C348-99B4-DDC60FF7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1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E4B1E3-CD25-924A-8EB2-13CEB992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9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7752CAD2-560F-FC43-A668-1E8B488C6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A35634A-741B-E244-8CDE-14B78464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C9C4342-9903-BF4B-BFB6-8F55B2CE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E8C2225-687B-6540-B4C0-D908ABC3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2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960EFA3-9995-D54F-9578-878B3ACC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6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3BF1CA2-D1F6-0245-A9A5-3D320014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1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78769FE-E14F-974E-AC3B-8C786B2FB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1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2021-02-12T14:58:13Z</dcterms:created>
  <dcterms:modified xsi:type="dcterms:W3CDTF">2021-02-12T15:02:23Z</dcterms:modified>
</cp:coreProperties>
</file>