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1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F887-C7D3-2040-B3F6-804465A0488D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E9FC-97D6-0947-8B09-607C17575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plant, orange&#10;&#10;Description automatically generated">
            <a:extLst>
              <a:ext uri="{FF2B5EF4-FFF2-40B4-BE49-F238E27FC236}">
                <a16:creationId xmlns:a16="http://schemas.microsoft.com/office/drawing/2014/main" id="{C84BB87F-08D5-B843-9945-27E61613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56FCF6AC-30D7-DE49-8F3B-F0CC8BAB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489127F-012F-DF46-84E2-748D3FE3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5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6CC994-2F75-8041-B640-50CF7BA4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BF907BC-4478-6F40-8A61-DFBDFD0E9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0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2021-02-12T14:54:30Z</dcterms:created>
  <dcterms:modified xsi:type="dcterms:W3CDTF">2021-02-12T14:56:00Z</dcterms:modified>
</cp:coreProperties>
</file>