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58"/>
  </p:normalViewPr>
  <p:slideViewPr>
    <p:cSldViewPr snapToGrid="0" snapToObjects="1">
      <p:cViewPr varScale="1">
        <p:scale>
          <a:sx n="111" d="100"/>
          <a:sy n="111" d="100"/>
        </p:scale>
        <p:origin x="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2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9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4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3F71-F99C-244F-8A56-15C47F9FFDA6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015C-E439-864F-AA65-4BD5BC63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2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308E2F1-6919-BB40-A4E0-E5AE78EF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1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tterfly on a flower&#10;&#10;Description automatically generated">
            <a:extLst>
              <a:ext uri="{FF2B5EF4-FFF2-40B4-BE49-F238E27FC236}">
                <a16:creationId xmlns:a16="http://schemas.microsoft.com/office/drawing/2014/main" id="{B5339BE0-33AA-A743-B12D-3EE847003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3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, orange&#10;&#10;Description automatically generated">
            <a:extLst>
              <a:ext uri="{FF2B5EF4-FFF2-40B4-BE49-F238E27FC236}">
                <a16:creationId xmlns:a16="http://schemas.microsoft.com/office/drawing/2014/main" id="{0AEF09AB-CD96-D94C-903D-08E64E44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9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7727377E-9A16-A04D-AF97-D7FF05C95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6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6BDD3F7C-DC64-8442-8F9B-2300610C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23F78A6-8C0C-9448-B47A-149C7E63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EEDB371-1D52-3243-8858-6847F3BB8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77DCC31-616B-E746-BC0C-BA99D454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1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1B964EA6-053A-2848-BED9-5A407001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2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2</cp:revision>
  <dcterms:created xsi:type="dcterms:W3CDTF">2021-02-12T13:33:57Z</dcterms:created>
  <dcterms:modified xsi:type="dcterms:W3CDTF">2021-02-12T14:53:21Z</dcterms:modified>
</cp:coreProperties>
</file>