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58"/>
  </p:normalViewPr>
  <p:slideViewPr>
    <p:cSldViewPr snapToGrid="0" snapToObjects="1">
      <p:cViewPr varScale="1">
        <p:scale>
          <a:sx n="111" d="100"/>
          <a:sy n="111" d="100"/>
        </p:scale>
        <p:origin x="15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758-56BF-D947-A09F-8B578C872CB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FACF-542A-C646-AE55-C0EE7DED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3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758-56BF-D947-A09F-8B578C872CB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FACF-542A-C646-AE55-C0EE7DED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3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758-56BF-D947-A09F-8B578C872CB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FACF-542A-C646-AE55-C0EE7DED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6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758-56BF-D947-A09F-8B578C872CB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FACF-542A-C646-AE55-C0EE7DED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4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758-56BF-D947-A09F-8B578C872CB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FACF-542A-C646-AE55-C0EE7DED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5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758-56BF-D947-A09F-8B578C872CB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FACF-542A-C646-AE55-C0EE7DED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9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758-56BF-D947-A09F-8B578C872CB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FACF-542A-C646-AE55-C0EE7DED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1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758-56BF-D947-A09F-8B578C872CB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FACF-542A-C646-AE55-C0EE7DED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9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758-56BF-D947-A09F-8B578C872CB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FACF-542A-C646-AE55-C0EE7DED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3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758-56BF-D947-A09F-8B578C872CB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FACF-542A-C646-AE55-C0EE7DED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6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758-56BF-D947-A09F-8B578C872CB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FACF-542A-C646-AE55-C0EE7DED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4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37758-56BF-D947-A09F-8B578C872CB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FACF-542A-C646-AE55-C0EE7DED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8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F70DE490-C488-734E-AB25-4EF48445F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2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65C3B7CC-602F-E44D-B6C6-7A77D17CA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5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67F717E1-8D5D-E444-8C53-3F6618670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6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EA6D0B6-10FA-3F4C-9BBD-D17BBD68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0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1917050-90CA-F641-BAAD-97AEC045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3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58E30D9-64A3-DF41-A829-1E009155B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4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C8671B4-085E-C248-8964-901B158E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5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1EF5DA2-4128-1348-9E29-56ABD8023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299D0E5-4F77-BE4E-8052-61DCD0828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5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C3B80C5-56F5-6A49-8F03-A9CC188A0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55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2021-02-12T13:29:52Z</dcterms:created>
  <dcterms:modified xsi:type="dcterms:W3CDTF">2021-02-12T13:32:16Z</dcterms:modified>
</cp:coreProperties>
</file>