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8"/>
  </p:normalViewPr>
  <p:slideViewPr>
    <p:cSldViewPr snapToGrid="0" snapToObjects="1">
      <p:cViewPr varScale="1">
        <p:scale>
          <a:sx n="111" d="100"/>
          <a:sy n="111" d="100"/>
        </p:scale>
        <p:origin x="15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7F6-5BE3-F94C-A691-5D16E725B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FDBD-9E55-B14F-9C88-0AE0903E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7F6-5BE3-F94C-A691-5D16E725B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FDBD-9E55-B14F-9C88-0AE0903E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0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7F6-5BE3-F94C-A691-5D16E725B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FDBD-9E55-B14F-9C88-0AE0903E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6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7F6-5BE3-F94C-A691-5D16E725B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FDBD-9E55-B14F-9C88-0AE0903E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8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7F6-5BE3-F94C-A691-5D16E725B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FDBD-9E55-B14F-9C88-0AE0903E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2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7F6-5BE3-F94C-A691-5D16E725B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FDBD-9E55-B14F-9C88-0AE0903E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8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7F6-5BE3-F94C-A691-5D16E725B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FDBD-9E55-B14F-9C88-0AE0903E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7F6-5BE3-F94C-A691-5D16E725B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FDBD-9E55-B14F-9C88-0AE0903E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7F6-5BE3-F94C-A691-5D16E725B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FDBD-9E55-B14F-9C88-0AE0903E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6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7F6-5BE3-F94C-A691-5D16E725B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FDBD-9E55-B14F-9C88-0AE0903E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9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7F6-5BE3-F94C-A691-5D16E725B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FDBD-9E55-B14F-9C88-0AE0903E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887F6-5BE3-F94C-A691-5D16E725B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3FDBD-9E55-B14F-9C88-0AE0903E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0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DD283704-28DA-F547-83D9-009260DEB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4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24B4827-2551-FF4D-AD84-207B88F9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3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593FCD1E-B21A-AD4C-863C-20A52BFF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8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7DC444-BD79-8841-A07C-976E255FF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6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2021-02-12T13:27:02Z</dcterms:created>
  <dcterms:modified xsi:type="dcterms:W3CDTF">2021-02-12T13:28:42Z</dcterms:modified>
</cp:coreProperties>
</file>