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40"/>
  </p:normalViewPr>
  <p:slideViewPr>
    <p:cSldViewPr snapToGrid="0" snapToObjects="1">
      <p:cViewPr varScale="1">
        <p:scale>
          <a:sx n="111" d="100"/>
          <a:sy n="111" d="100"/>
        </p:scale>
        <p:origin x="15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5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2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48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6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6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6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1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5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3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F28C2-46FE-8647-8E68-C63BEEBF5BFB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17EDF-7B52-5D49-9BCC-A6EEC13DC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2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1423537E-B05A-7744-95A8-85E2697D9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2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mmal, big cat, cheetah&#10;&#10;Description automatically generated">
            <a:extLst>
              <a:ext uri="{FF2B5EF4-FFF2-40B4-BE49-F238E27FC236}">
                <a16:creationId xmlns:a16="http://schemas.microsoft.com/office/drawing/2014/main" id="{83CD0275-5F33-C14A-838F-2C5B8FD8E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7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mmal, big cat, cheetah&#10;&#10;Description automatically generated">
            <a:extLst>
              <a:ext uri="{FF2B5EF4-FFF2-40B4-BE49-F238E27FC236}">
                <a16:creationId xmlns:a16="http://schemas.microsoft.com/office/drawing/2014/main" id="{84076395-06EE-974D-AC8E-F6946D76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7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elephants walking through a field&#10;&#10;Description automatically generated with medium confidence">
            <a:extLst>
              <a:ext uri="{FF2B5EF4-FFF2-40B4-BE49-F238E27FC236}">
                <a16:creationId xmlns:a16="http://schemas.microsoft.com/office/drawing/2014/main" id="{3F71BD79-D2AB-CD4F-956D-E8C165495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1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CC12148-B923-F140-A77B-8002F41E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og&#10;&#10;Description automatically generated">
            <a:extLst>
              <a:ext uri="{FF2B5EF4-FFF2-40B4-BE49-F238E27FC236}">
                <a16:creationId xmlns:a16="http://schemas.microsoft.com/office/drawing/2014/main" id="{3446302A-0FF2-6345-948D-0F2C8EDB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1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11FF6BF-0956-D24C-8E20-9EB1B23E6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59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8DFF6F0-6B49-4246-9DF3-C13469768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42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lephant with tusks&#10;&#10;Description automatically generated with medium confidence">
            <a:extLst>
              <a:ext uri="{FF2B5EF4-FFF2-40B4-BE49-F238E27FC236}">
                <a16:creationId xmlns:a16="http://schemas.microsoft.com/office/drawing/2014/main" id="{DFFFFE63-4EA0-A040-864A-B6ABBBB7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84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ter&#10;&#10;Description automatically generated with medium confidence">
            <a:extLst>
              <a:ext uri="{FF2B5EF4-FFF2-40B4-BE49-F238E27FC236}">
                <a16:creationId xmlns:a16="http://schemas.microsoft.com/office/drawing/2014/main" id="{DF889E58-EB6C-0644-9B08-7A5B5BB71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98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lephant with tusks&#10;&#10;Description automatically generated with low confidence">
            <a:extLst>
              <a:ext uri="{FF2B5EF4-FFF2-40B4-BE49-F238E27FC236}">
                <a16:creationId xmlns:a16="http://schemas.microsoft.com/office/drawing/2014/main" id="{8B6F8EDD-8E66-FA4B-BEE3-3540E4B29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16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F1851F4-F639-004F-A19F-3A2A75FC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38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Macintosh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holbrook</dc:creator>
  <cp:lastModifiedBy>sara holbrook</cp:lastModifiedBy>
  <cp:revision>1</cp:revision>
  <dcterms:created xsi:type="dcterms:W3CDTF">2021-02-11T19:19:36Z</dcterms:created>
  <dcterms:modified xsi:type="dcterms:W3CDTF">2021-02-11T19:22:57Z</dcterms:modified>
</cp:coreProperties>
</file>