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8"/>
  </p:normalViewPr>
  <p:slideViewPr>
    <p:cSldViewPr snapToGrid="0" snapToObjects="1">
      <p:cViewPr varScale="1">
        <p:scale>
          <a:sx n="111" d="100"/>
          <a:sy n="111" d="100"/>
        </p:scale>
        <p:origin x="15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8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4303-89AB-9F48-927B-B9BCA27758BE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5BD6-EEE2-EA49-B069-BC17ECD8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5688E8F-C56A-CF44-A4B3-8D9A94CA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6B2C9643-8679-4943-95D0-C96EFF7A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hippo&#10;&#10;Description automatically generated">
            <a:extLst>
              <a:ext uri="{FF2B5EF4-FFF2-40B4-BE49-F238E27FC236}">
                <a16:creationId xmlns:a16="http://schemas.microsoft.com/office/drawing/2014/main" id="{4E197424-D7E9-184B-A33D-E57189AD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5009FBB-0939-964A-B6AE-FA236D64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483D79E-DB57-B743-B407-EA023475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C0D8BC97-FF65-7B4A-812E-BC7399EF5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E4077BF-A3CF-6B46-9B56-44981866E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7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E5DCF4A-3C8E-B747-845D-76DF8335E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CD95DB-C751-F14A-A2B0-CDB67F0B5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1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508B4FB-8D4A-954E-A3DD-6A9D64030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1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2021-02-12T13:22:29Z</dcterms:created>
  <dcterms:modified xsi:type="dcterms:W3CDTF">2021-02-12T13:24:46Z</dcterms:modified>
</cp:coreProperties>
</file>