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2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22F1-7437-824D-8D1A-753EE48FB92B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7E01-2706-494F-A359-E624C397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CA2F2995-4828-DD4D-93EA-39386162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poon, tableware&#10;&#10;Description automatically generated">
            <a:extLst>
              <a:ext uri="{FF2B5EF4-FFF2-40B4-BE49-F238E27FC236}">
                <a16:creationId xmlns:a16="http://schemas.microsoft.com/office/drawing/2014/main" id="{443EC233-0DFB-8C45-B01C-A35DB09F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08D202-D8FC-9542-9D26-C25E82F6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17048D2-ECA2-4140-8D6C-85427EA0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A6FF88F-60D4-2A4B-8315-E87D9C3A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064E47-690A-B145-9F85-FEA965E5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4FA76A-9DDF-034F-88C3-35F9C928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3578FA6-BC9A-7F44-AB08-64F91CB8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4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2021-02-12T13:18:04Z</dcterms:created>
  <dcterms:modified xsi:type="dcterms:W3CDTF">2021-02-12T13:21:01Z</dcterms:modified>
</cp:coreProperties>
</file>