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15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187B-1D3C-A146-9899-F77F3B226988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9035-32A2-C449-990A-BBD14F45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2875DF3-79C1-E94A-AC98-25C5C880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95DD0C19-B8BE-E141-98EA-9DCFFE47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C93C387-DBAF-274E-B894-F45D86D1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7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9C345D-3F57-B54C-AB3F-1FECF416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E10085BD-5CFC-EE44-AC74-2462C26D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476B4D81-AB0C-8745-973E-8A649F2C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203117F-2D2C-1143-95C2-D2C82F12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5E5E193E-8949-E747-834B-72ECF3F5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2021-02-12T13:14:27Z</dcterms:created>
  <dcterms:modified xsi:type="dcterms:W3CDTF">2021-02-12T13:16:41Z</dcterms:modified>
</cp:coreProperties>
</file>