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58"/>
  </p:normalViewPr>
  <p:slideViewPr>
    <p:cSldViewPr snapToGrid="0" snapToObjects="1">
      <p:cViewPr varScale="1">
        <p:scale>
          <a:sx n="111" d="100"/>
          <a:sy n="111" d="100"/>
        </p:scale>
        <p:origin x="3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9618-83B4-6F4C-9E27-47620E353519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BE6-4576-D246-981B-212FEDF2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5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9618-83B4-6F4C-9E27-47620E353519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BE6-4576-D246-981B-212FEDF2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9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9618-83B4-6F4C-9E27-47620E353519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BE6-4576-D246-981B-212FEDF2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3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9618-83B4-6F4C-9E27-47620E353519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BE6-4576-D246-981B-212FEDF2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8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9618-83B4-6F4C-9E27-47620E353519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BE6-4576-D246-981B-212FEDF2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3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9618-83B4-6F4C-9E27-47620E353519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BE6-4576-D246-981B-212FEDF2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9618-83B4-6F4C-9E27-47620E353519}" type="datetimeFigureOut">
              <a:rPr lang="en-US" smtClean="0"/>
              <a:t>2/12/21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BE6-4576-D246-981B-212FEDF2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7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9618-83B4-6F4C-9E27-47620E353519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BE6-4576-D246-981B-212FEDF2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3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9618-83B4-6F4C-9E27-47620E353519}" type="datetimeFigureOut">
              <a:rPr lang="en-US" smtClean="0"/>
              <a:t>2/12/21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BE6-4576-D246-981B-212FEDF2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2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9618-83B4-6F4C-9E27-47620E353519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BE6-4576-D246-981B-212FEDF2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7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9618-83B4-6F4C-9E27-47620E353519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BE6-4576-D246-981B-212FEDF2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0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9618-83B4-6F4C-9E27-47620E353519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0BBE6-4576-D246-981B-212FEDF2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4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51108BF-DAC8-EE4F-B80C-996BF7186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9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ird, parrot&#10;&#10;Description automatically generated">
            <a:extLst>
              <a:ext uri="{FF2B5EF4-FFF2-40B4-BE49-F238E27FC236}">
                <a16:creationId xmlns:a16="http://schemas.microsoft.com/office/drawing/2014/main" id="{8506B2EA-38F9-F849-A107-2C49E29AE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5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ird with its beak open&#10;&#10;Description automatically generated with low confidence">
            <a:extLst>
              <a:ext uri="{FF2B5EF4-FFF2-40B4-BE49-F238E27FC236}">
                <a16:creationId xmlns:a16="http://schemas.microsoft.com/office/drawing/2014/main" id="{795FA3C5-553A-8844-B385-CC690DBE4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7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B71523F2-1B85-0C46-A8F1-9569785E4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5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969BB5F-2D13-D64B-A714-8F89656F8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62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holbrook</dc:creator>
  <cp:lastModifiedBy>sara holbrook</cp:lastModifiedBy>
  <cp:revision>1</cp:revision>
  <dcterms:created xsi:type="dcterms:W3CDTF">2021-02-12T13:11:12Z</dcterms:created>
  <dcterms:modified xsi:type="dcterms:W3CDTF">2021-02-12T13:13:13Z</dcterms:modified>
</cp:coreProperties>
</file>