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60A8-2179-1D44-924A-EBCDE9B9F4E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5AF7-2348-244C-BC24-C37F4125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E315FC8-0B15-344D-BAFA-76918540A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primate, ape&#10;&#10;Description automatically generated">
            <a:extLst>
              <a:ext uri="{FF2B5EF4-FFF2-40B4-BE49-F238E27FC236}">
                <a16:creationId xmlns:a16="http://schemas.microsoft.com/office/drawing/2014/main" id="{0D49C1EF-9663-0C44-9980-BE0A3E2A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ape, primate&#10;&#10;Description automatically generated">
            <a:extLst>
              <a:ext uri="{FF2B5EF4-FFF2-40B4-BE49-F238E27FC236}">
                <a16:creationId xmlns:a16="http://schemas.microsoft.com/office/drawing/2014/main" id="{7F70A834-A8A5-604C-972D-AD7BF58A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4BF22A-0F2F-1E4C-8506-4ED45EEA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4FF5664-9714-E946-B2C3-0910AF0F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rimate, mammal, ape&#10;&#10;Description automatically generated">
            <a:extLst>
              <a:ext uri="{FF2B5EF4-FFF2-40B4-BE49-F238E27FC236}">
                <a16:creationId xmlns:a16="http://schemas.microsoft.com/office/drawing/2014/main" id="{7AADFE01-4847-D443-AAEF-809EA5650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59F0B2-4F2F-BC4B-87D1-41CAA12A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6E3C77-C384-A643-98A8-3E61B00E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A9FFF5D-99AD-EC48-BEA8-E4484647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2021-02-12T13:05:24Z</dcterms:created>
  <dcterms:modified xsi:type="dcterms:W3CDTF">2021-02-12T13:07:49Z</dcterms:modified>
</cp:coreProperties>
</file>