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64"/>
  </p:normalViewPr>
  <p:slideViewPr>
    <p:cSldViewPr snapToGrid="0" snapToObjects="1">
      <p:cViewPr varScale="1">
        <p:scale>
          <a:sx n="112" d="100"/>
          <a:sy n="112" d="100"/>
        </p:scale>
        <p:origin x="15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081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841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9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40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465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812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2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39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980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561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1E8B1-54C6-0642-94D6-FDE62DC21765}" type="datetimeFigureOut">
              <a:rPr lang="en-US" smtClean="0"/>
              <a:t>2/12/21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4518A-BAC6-094E-88EB-7A28228A23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632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52564A27-415E-474A-BEAE-1A046AD80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12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 with low confidence">
            <a:extLst>
              <a:ext uri="{FF2B5EF4-FFF2-40B4-BE49-F238E27FC236}">
                <a16:creationId xmlns:a16="http://schemas.microsoft.com/office/drawing/2014/main" id="{D22CDEDA-C7D7-D341-946A-8F8351DCE1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15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 with low confidence">
            <a:extLst>
              <a:ext uri="{FF2B5EF4-FFF2-40B4-BE49-F238E27FC236}">
                <a16:creationId xmlns:a16="http://schemas.microsoft.com/office/drawing/2014/main" id="{A0656268-B60D-614C-A151-21C6DC9C3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598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B3205CAA-ECD3-7A43-B29D-1638C0A4A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8436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BA1DAD11-24AE-0246-B805-8ED6657AF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153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EE18F15D-0E5F-3449-B351-A5C3CC0A7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600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BE8131C1-1AE6-8E4B-A9DF-4EDB85D4E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2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EC23C35B-F367-D64A-9D56-D3284A79E8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598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7B6BC14-6333-164F-8391-14BDC6F61B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15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0F7E1857-C9AB-A94F-AE74-A6945DA9B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5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able&#10;&#10;Description automatically generated with medium confidence">
            <a:extLst>
              <a:ext uri="{FF2B5EF4-FFF2-40B4-BE49-F238E27FC236}">
                <a16:creationId xmlns:a16="http://schemas.microsoft.com/office/drawing/2014/main" id="{62CC22AB-9ED2-2B4E-BA3B-29FD79553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8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DE58C8DA-6F8E-4942-AF4A-2C93D4F66B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370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6267B647-46AE-F84B-BCCC-370B963B7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" y="6350"/>
            <a:ext cx="9131300" cy="684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2785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0</Words>
  <Application>Microsoft Macintosh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 holbrook</dc:creator>
  <cp:lastModifiedBy>sara holbrook</cp:lastModifiedBy>
  <cp:revision>1</cp:revision>
  <dcterms:created xsi:type="dcterms:W3CDTF">2021-02-12T13:00:36Z</dcterms:created>
  <dcterms:modified xsi:type="dcterms:W3CDTF">2021-02-12T13:04:06Z</dcterms:modified>
</cp:coreProperties>
</file>