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3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D1E46-DA1E-F843-97C2-08EB031A75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282B-E0F8-4440-866B-1BFD02089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6BD0B3F-4C5D-7B44-9896-9B70C265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98112F01-48D1-4645-B8E7-1F418D3D6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7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range, sign&#10;&#10;Description automatically generated">
            <a:extLst>
              <a:ext uri="{FF2B5EF4-FFF2-40B4-BE49-F238E27FC236}">
                <a16:creationId xmlns:a16="http://schemas.microsoft.com/office/drawing/2014/main" id="{69905A87-D44C-9F43-8C6E-E356AD56C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5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6592339B-8493-7F45-9E8D-B8DA92CB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6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2021-02-12T12:57:47Z</dcterms:created>
  <dcterms:modified xsi:type="dcterms:W3CDTF">2021-02-12T12:59:12Z</dcterms:modified>
</cp:coreProperties>
</file>