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2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0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3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5E238-7A73-1C46-B95C-EDAA6BD48891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2A61-AC21-2543-810F-A85C68922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316A3B42-A5B9-1E49-A1E3-9046D1D6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EA678F9-446F-0844-9C9C-20955D57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5CF5893-378F-7B4F-9587-D08F6B100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78F117-3131-9546-97A0-B6B1D448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6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5BC3681-7145-6941-A74F-5A4B3D6B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32BA8A-7676-E047-8D0C-40F9F20D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2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7CC4724-AB3A-614A-9B20-0B90C2A3F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9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A046DBA-BE0A-EE4B-BF60-B8551A142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2021-02-12T01:48:07Z</dcterms:created>
  <dcterms:modified xsi:type="dcterms:W3CDTF">2021-02-12T01:50:50Z</dcterms:modified>
</cp:coreProperties>
</file>