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 snapToObjects="1">
      <p:cViewPr varScale="1">
        <p:scale>
          <a:sx n="111" d="100"/>
          <a:sy n="111" d="100"/>
        </p:scale>
        <p:origin x="15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2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5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5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0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0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CD40-C767-0745-9BA6-8E44836112B2}" type="datetimeFigureOut">
              <a:rPr lang="en-US" smtClean="0"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8235-985C-9D4E-BF49-7B2A1CCC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0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A8646D2-9A9B-234A-A262-F4F38EE5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3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mmal, kangaroo&#10;&#10;Description automatically generated">
            <a:extLst>
              <a:ext uri="{FF2B5EF4-FFF2-40B4-BE49-F238E27FC236}">
                <a16:creationId xmlns:a16="http://schemas.microsoft.com/office/drawing/2014/main" id="{12395B22-8C3E-FE44-925E-6A0055B2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4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573FBF1-9732-1A45-93E9-EEEAED08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5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4A47C8-C8AA-4240-94DC-6C2FA0E34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8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6400809-0A9A-4244-8455-50506D3D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5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EAC7F4B-2F35-E740-80D5-A44D3875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5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2021-02-12T01:43:33Z</dcterms:created>
  <dcterms:modified xsi:type="dcterms:W3CDTF">2021-02-12T01:45:52Z</dcterms:modified>
</cp:coreProperties>
</file>