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9F62-9690-4D41-B028-45A7CF667AA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7F29-82AA-6A4B-8439-D55E98BF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81CA94-5CE5-6B4C-A1CC-CDA56D7D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2B96A22A-59B5-6346-B96F-590A6E698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B4E01A4-86EE-0347-8837-8A21B699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6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8F427003-EFCC-7645-BCB4-5EFC5D6C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6701923-334F-1C49-A2AE-4508571F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4CD4CFAA-C618-5F43-9363-2CC1629D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4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2021-02-12T01:37:54Z</dcterms:created>
  <dcterms:modified xsi:type="dcterms:W3CDTF">2021-02-12T01:40:12Z</dcterms:modified>
</cp:coreProperties>
</file>